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0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0AEAE-6831-C6F3-8502-0B1DDAD94B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042BB4-FC5C-34F1-B2CB-D7694E5D2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D9384-A8AD-F074-EF20-D7CC75EBC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E67-6F85-4819-A44D-5430166D010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3D6F9-9954-FE4C-582D-1FDA18955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DF74F-978B-7A21-4FC4-379DCFBAD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1203-F71F-4920-A41C-B6C9EBE9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4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9407F-3315-6369-19D5-B5AAC0809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2C2467-E096-BAFC-A394-E2B01D1B1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D1D52-F793-1DFC-27E7-484170746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E67-6F85-4819-A44D-5430166D010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1D64A-ADB2-B58D-82DB-DE582A73E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B40C5-F293-06C4-5713-9CABFABAB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1203-F71F-4920-A41C-B6C9EBE9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59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3710D0-D051-59E6-6D6C-17BD4F541A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B72191-C0B3-D6EB-1394-EFF6E63FC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C2C85-F6E1-F6C6-581F-1FE7C16B3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E67-6F85-4819-A44D-5430166D010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C4D6F-A428-1E34-9F5E-33405611E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D8FFB-9E45-6B40-AC1A-6058B9AD2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1203-F71F-4920-A41C-B6C9EBE9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5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C60ED-D343-11B2-618D-F26C2FFD4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BF2A7-1323-8F25-76A1-069B1EA15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116FF-D687-B978-94E3-A21C960E8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E67-6F85-4819-A44D-5430166D010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E51F3-1336-D71B-240B-3F9905641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D4E51-76C1-A2A6-A3F6-E3B53F4E8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1203-F71F-4920-A41C-B6C9EBE9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CC894-EF63-3496-0476-594D6C1F9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FDBE5B-5833-3A2D-5CBE-4347FB6BE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CF94D-63F9-8E40-30D5-C5CBF3F9D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E67-6F85-4819-A44D-5430166D010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01459-9A0C-A01E-D872-FA226F9AA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D4D67-4E1F-3E50-7280-7E46A5893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1203-F71F-4920-A41C-B6C9EBE9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5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14C12-6C13-AE68-1AF7-DAFD373F8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A2825-F959-4C9E-6367-1C7F38305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6D0AB1-E17F-30F7-3C9B-053D05AAB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71CC9E-9CA0-87B7-60F4-801189CCB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E67-6F85-4819-A44D-5430166D010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61B1CC-366A-599D-8F6A-B2A05868B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D447E-5182-A480-80F3-7D7248EE0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1203-F71F-4920-A41C-B6C9EBE9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78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A886C-017F-5A3E-70E6-EBEA9A45D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156DD5-97F9-9189-ED89-0D9EFFE4B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224533-20FB-2EC1-FEA6-C2D22DC86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B20F69-9AFF-9255-011A-99114F6BA4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A1744C-271A-04A1-6DAB-C7B185889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0BE6E5-658B-B31C-D876-7F6BE703E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E67-6F85-4819-A44D-5430166D010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8E5AD4-FE3E-6F7C-43A0-38F384AFF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CC2CA2-2616-D4CE-4ED7-86BBF9D97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1203-F71F-4920-A41C-B6C9EBE9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1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7D088-9FAF-6502-2F1A-D2C6A4F6A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9FB95E-CC02-A353-2C0F-00F904328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E67-6F85-4819-A44D-5430166D010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C55E20-A3E7-BB27-B47E-975543408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5B7D74-56FF-0EB4-D61A-98662FCF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1203-F71F-4920-A41C-B6C9EBE9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46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ADB9F2-D4FA-FA08-97A1-B15C2B895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E67-6F85-4819-A44D-5430166D010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D237AA-326E-BBA7-FCAC-F28FC8D58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857686-BDCF-4CDA-9B49-E53A0D67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1203-F71F-4920-A41C-B6C9EBE9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9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1CCB5-0131-8ACA-8E73-ED5DDE739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9A78E-49F8-52AC-8EC6-D5024916E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9E481F-102A-013E-8AD8-140E724AF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7D1D0-256D-0884-0ECA-2807424A3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E67-6F85-4819-A44D-5430166D010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632470-8513-AC16-38A4-F2FFB8445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B0E342-6579-CBD9-F1A2-BA654EF5A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1203-F71F-4920-A41C-B6C9EBE9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4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915B9-C5C8-1AFE-1203-6830D852F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A93820-1BAC-DE88-03BB-BB171E94E2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C13CBC-C0D1-4471-EE12-75DCB1CB6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BBD61-6BA8-22A7-E692-561090D92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E67-6F85-4819-A44D-5430166D010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A03C1-2072-B623-BF8E-9A1324B11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794276-4C30-BE3B-326C-CD52FBB8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1203-F71F-4920-A41C-B6C9EBE9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8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A7B52A-DD58-EC2F-27E6-181CA61FA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2F2A8-9592-BA1D-0CBD-B6FED7096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4B530-4F61-FD84-FBEC-90CCF493C1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EF2E67-6F85-4819-A44D-5430166D010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10515-CECD-0CBF-D922-D5B65654A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F1379-59CB-D711-7477-50B416B39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F41203-F71F-4920-A41C-B6C9EBE9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7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20678-3596-3105-86FE-917D3F7CD7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Initiate Agency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228CF8-1D7D-3F4E-9ECF-7445383C6E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03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A8EC2-65F1-115E-AEA0-661637042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750F5A-70AB-E6AC-6248-0E1DE979CE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3112" y="2758281"/>
            <a:ext cx="8105775" cy="2486025"/>
          </a:xfrm>
        </p:spPr>
      </p:pic>
    </p:spTree>
    <p:extLst>
      <p:ext uri="{BB962C8B-B14F-4D97-AF65-F5344CB8AC3E}">
        <p14:creationId xmlns:p14="http://schemas.microsoft.com/office/powerpoint/2010/main" val="4179403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16FD8-E2A3-5060-22BA-BFA791C8F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5AC50AD-6376-6204-D6C1-BCC6A23450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0712" y="1891506"/>
            <a:ext cx="8410575" cy="4219575"/>
          </a:xfrm>
        </p:spPr>
      </p:pic>
    </p:spTree>
    <p:extLst>
      <p:ext uri="{BB962C8B-B14F-4D97-AF65-F5344CB8AC3E}">
        <p14:creationId xmlns:p14="http://schemas.microsoft.com/office/powerpoint/2010/main" val="2501543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B34FF-4FA2-16CB-3921-59A24719A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1FBC04A-637F-5F8A-E8AB-3DDFCB3661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3587" y="2248694"/>
            <a:ext cx="8124825" cy="3505200"/>
          </a:xfrm>
        </p:spPr>
      </p:pic>
    </p:spTree>
    <p:extLst>
      <p:ext uri="{BB962C8B-B14F-4D97-AF65-F5344CB8AC3E}">
        <p14:creationId xmlns:p14="http://schemas.microsoft.com/office/powerpoint/2010/main" val="261550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C13E9-6CAF-F91A-304D-960882A16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087513-6D9A-F0C4-7982-39240F183F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1175" y="2691606"/>
            <a:ext cx="8629650" cy="2619375"/>
          </a:xfrm>
        </p:spPr>
      </p:pic>
    </p:spTree>
    <p:extLst>
      <p:ext uri="{BB962C8B-B14F-4D97-AF65-F5344CB8AC3E}">
        <p14:creationId xmlns:p14="http://schemas.microsoft.com/office/powerpoint/2010/main" val="998567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88180-8FB0-81DE-EBC2-25B36AF72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17A87EE-2B25-CCA9-81E9-A029340B7D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7850" y="2615406"/>
            <a:ext cx="8496300" cy="2771775"/>
          </a:xfrm>
        </p:spPr>
      </p:pic>
    </p:spTree>
    <p:extLst>
      <p:ext uri="{BB962C8B-B14F-4D97-AF65-F5344CB8AC3E}">
        <p14:creationId xmlns:p14="http://schemas.microsoft.com/office/powerpoint/2010/main" val="3592749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90834-25D5-2D6D-E169-7999A9028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51F9270-EB22-660D-83EC-6CC7E3F68F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0153" y="1825625"/>
            <a:ext cx="5511694" cy="4351338"/>
          </a:xfrm>
        </p:spPr>
      </p:pic>
    </p:spTree>
    <p:extLst>
      <p:ext uri="{BB962C8B-B14F-4D97-AF65-F5344CB8AC3E}">
        <p14:creationId xmlns:p14="http://schemas.microsoft.com/office/powerpoint/2010/main" val="1138492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80769-C0A5-4A0F-1CC0-79CEDB26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A437F-D0DD-C47D-8483-CA8A83DDA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E54457-1A52-BE8F-730B-1019D51BC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812" y="104775"/>
            <a:ext cx="8334375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21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Widescreen</PresentationFormat>
  <Paragraphs>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Initiate Agency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Larry Hill</dc:creator>
  <cp:lastModifiedBy>Larry Hill</cp:lastModifiedBy>
  <cp:revision>2</cp:revision>
  <dcterms:created xsi:type="dcterms:W3CDTF">2025-01-30T19:18:58Z</dcterms:created>
  <dcterms:modified xsi:type="dcterms:W3CDTF">2025-01-30T19:23:03Z</dcterms:modified>
</cp:coreProperties>
</file>